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8" r:id="rId3"/>
    <p:sldId id="259" r:id="rId4"/>
    <p:sldId id="282" r:id="rId5"/>
    <p:sldId id="260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04/11/2020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救主拯救重罪人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Christ </a:t>
            </a:r>
            <a:r>
              <a:rPr lang="en-PH" sz="4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Receiveth</a:t>
            </a:r>
            <a:r>
              <a:rPr lang="en-PH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Sinful Men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今天父稱你做義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對敵都不敢來告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Tui-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 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my heart condemns me not,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Pure before the law I stand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0529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主為你還債至離，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heng-che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li,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得釋放感恩讚美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Tit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o- lo.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who cleansed me from all spot,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Satisfied its last demand.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0649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2484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當來吟又再來吟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救主救恩極其深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Sing it o’er and o’er again,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receiveth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sinful men;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497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191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這恩典各處傳報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 un-tian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失落平安可復到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the message clear and plain,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receiveth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sinful men.</a:t>
            </a:r>
          </a:p>
          <a:p>
            <a:pPr marL="45720" indent="0" algn="ctr">
              <a:buNone/>
            </a:pP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0161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救主接納重罪人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-lap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罪人中我是第一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Choe-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it,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receiveth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sinful men,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Even me with all my sin,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8316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祂有改換我心性，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I 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koe-oa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天堂福氣准我得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tit.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Purged from every spot and stain,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with Him I enter in.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852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2484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當來吟又再來吟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救主救恩極其深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Sing it o’er and o’er again,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receiveth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sinful men;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9562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191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這恩典各處傳報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 un- tian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失落平安可復到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the message clear and plain,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receiveth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sinful men.</a:t>
            </a:r>
          </a:p>
          <a:p>
            <a:pPr marL="45720" indent="0" algn="ctr">
              <a:buNone/>
            </a:pP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6145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救主拯救重罪人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這恩典各處傳報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  un- tian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Sinners Jesus will receive,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Sound this word of grace to all,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迷路人祂要可憐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Be-  lo lang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失落平安可復到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the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heav’nly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pathway leave,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who linger all who fa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2484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當來吟又再來吟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救主救恩極其深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Sing it o’er and o’er again,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receiveth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sinful men;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9911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191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這恩典各處傳報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  un- tian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失落平安可復到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the message clear and plain,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receiveth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sinful men.</a:t>
            </a:r>
          </a:p>
          <a:p>
            <a:pPr marL="45720" indent="0" algn="ctr">
              <a:buNone/>
            </a:pP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主要賜你真平安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你的罪雖然極重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Li  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Come, and He will give you rest;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 Him, for His Word is plain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4406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來尋祂脫離苦難，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主臨世是要救人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will take the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sinfulest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receiveth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sinful men.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2052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2484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當來吟又再來吟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救主救恩極其深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Sing it o’er and o’er again,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receiveth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sinful men;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8273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191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這恩典各處傳報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 un- tian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失落平安可復到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the message clear and plain,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receiveth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sinful men.</a:t>
            </a:r>
          </a:p>
          <a:p>
            <a:pPr marL="45720" indent="0" algn="ctr">
              <a:buNone/>
            </a:pP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5528836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1527</TotalTime>
  <Words>726</Words>
  <Application>Microsoft Office PowerPoint</Application>
  <PresentationFormat>Widescreen</PresentationFormat>
  <Paragraphs>122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173</cp:revision>
  <dcterms:created xsi:type="dcterms:W3CDTF">2018-01-05T06:11:53Z</dcterms:created>
  <dcterms:modified xsi:type="dcterms:W3CDTF">2020-11-04T03:32:18Z</dcterms:modified>
</cp:coreProperties>
</file>